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8ad37c2a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8ad37c2a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8ece3a8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8ece3a8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78ad37c2a8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78ad37c2a8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8ad37c2a8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8ad37c2a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8ad37c2a8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8ad37c2a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8ad37c2a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78ad37c2a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8ad37c2a8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78ad37c2a8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 and RAAS</a:t>
            </a:r>
            <a:r>
              <a:rPr lang="en"/>
              <a:t> Passage Walkthrough </a:t>
            </a:r>
            <a:endParaRPr/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3815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Siddharth Venigalla</a:t>
            </a:r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700" y="106973"/>
            <a:ext cx="3523492" cy="20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2372350" y="4458350"/>
            <a:ext cx="522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*Disclaimer* - I do not own the rights to any of these images, all images are cited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Icebreaker</a:t>
            </a:r>
            <a:endParaRPr/>
          </a:p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the most fun you had over the summer?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72025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/>
        </p:nvSpPr>
        <p:spPr>
          <a:xfrm>
            <a:off x="2885900" y="2353450"/>
            <a:ext cx="18210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(Wikipedia)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5164800" y="383375"/>
            <a:ext cx="3631200" cy="4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 transmembrane protein passes through the cell membrane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It has residues inside the cell membrane and residues (amino acids) on either side of the cell </a:t>
            </a:r>
            <a:r>
              <a:rPr lang="en">
                <a:solidFill>
                  <a:schemeClr val="dk1"/>
                </a:solidFill>
              </a:rPr>
              <a:t>membrane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 protein is a chain of amino acids and for a transmembrane one some cross the membrane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Proteins also have different regions responsible for different things these are known as protein domains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100" y="3219450"/>
            <a:ext cx="307657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36900" cy="342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8"/>
          <p:cNvSpPr txBox="1"/>
          <p:nvPr/>
        </p:nvSpPr>
        <p:spPr>
          <a:xfrm>
            <a:off x="3045625" y="3748475"/>
            <a:ext cx="21723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(Encyclopedia </a:t>
            </a:r>
            <a:r>
              <a:rPr lang="en">
                <a:solidFill>
                  <a:schemeClr val="dk1"/>
                </a:solidFill>
              </a:rPr>
              <a:t>Britannica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" name="Google Shape;123;p28"/>
          <p:cNvSpPr txBox="1"/>
          <p:nvPr/>
        </p:nvSpPr>
        <p:spPr>
          <a:xfrm>
            <a:off x="5526875" y="287525"/>
            <a:ext cx="3461100" cy="40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When your body senses low blood pressure, renin is released from your kidney and leads to angiotensinogen from the liver to be cleaved into ANG I and ACE from the lungs cleaves it to ANG II which increases aldosterone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Aldosterone can act on the blood vessels to make them constrict and make your blood pressure rise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It can also lead your kidneys to reabsorb more salt and water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More water means higher blood pressure… imagine more blood pounding against the walls and higher pressure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73897" cy="483869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9"/>
          <p:cNvSpPr txBox="1"/>
          <p:nvPr/>
        </p:nvSpPr>
        <p:spPr>
          <a:xfrm>
            <a:off x="5580100" y="234275"/>
            <a:ext cx="33546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Amino acids come in different types… hydrophobic (non polar), polar and </a:t>
            </a:r>
            <a:r>
              <a:rPr lang="en">
                <a:solidFill>
                  <a:schemeClr val="dk1"/>
                </a:solidFill>
              </a:rPr>
              <a:t>charged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Hydrophobic amino acids like to interact with other hydrophobic acids and polar and charged </a:t>
            </a:r>
            <a:r>
              <a:rPr lang="en">
                <a:solidFill>
                  <a:schemeClr val="dk1"/>
                </a:solidFill>
              </a:rPr>
              <a:t>amino</a:t>
            </a:r>
            <a:r>
              <a:rPr lang="en">
                <a:solidFill>
                  <a:schemeClr val="dk1"/>
                </a:solidFill>
              </a:rPr>
              <a:t> acids like to interact with each other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Proteins bind to each other due to interactions between their amino acids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 mutation from a polar to hydrophobic amino acid in a protein could lead to a higher binding affinity if for example it binded to the other protein via hydrophobic interactions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4994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0"/>
          <p:cNvSpPr txBox="1"/>
          <p:nvPr/>
        </p:nvSpPr>
        <p:spPr>
          <a:xfrm>
            <a:off x="5857000" y="127800"/>
            <a:ext cx="31629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Virus life cycle (can differ based on virus)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Virus binds to receptor of cell and membrane fuses to let virus enter cell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Virus genetic material (can be DNA or RNA) is released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If DNA goes to nucleus where it is transcribed to RNA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If RNA it can be translated to proteins by ribosomes and copies of the RNA can be made by the viral RNA polymerase encoded by the RNA (</a:t>
            </a:r>
            <a:r>
              <a:rPr lang="en"/>
              <a:t>exception</a:t>
            </a:r>
            <a:r>
              <a:rPr lang="en"/>
              <a:t> for retrovirus)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viral copies eventually burst the cell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45834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1"/>
          <p:cNvSpPr txBox="1"/>
          <p:nvPr/>
        </p:nvSpPr>
        <p:spPr>
          <a:xfrm>
            <a:off x="6272300" y="1203350"/>
            <a:ext cx="289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1"/>
          <p:cNvSpPr txBox="1"/>
          <p:nvPr/>
        </p:nvSpPr>
        <p:spPr>
          <a:xfrm>
            <a:off x="5835700" y="4600400"/>
            <a:ext cx="28965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(Jack Westin)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3" name="Google Shape;143;p31"/>
          <p:cNvSpPr txBox="1"/>
          <p:nvPr/>
        </p:nvSpPr>
        <p:spPr>
          <a:xfrm>
            <a:off x="5825050" y="181025"/>
            <a:ext cx="3077700" cy="2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Know the different type of receptors in the body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Baroreceptors are for pressure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Thermoreceptors</a:t>
            </a:r>
            <a:r>
              <a:rPr lang="en">
                <a:solidFill>
                  <a:schemeClr val="dk1"/>
                </a:solidFill>
              </a:rPr>
              <a:t> are for temperature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