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89185cae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689185cae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6c9982d3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6c9982d3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689185cae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689185cae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89185cae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89185cae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89185cae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89185cae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89185cae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689185cae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89185cae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89185cae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89185cae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89185cae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689185cae8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689185cae8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Serotonin Biology Passage Walkthrough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15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Siddharth Venigalla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700" y="106973"/>
            <a:ext cx="3523492" cy="20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372350" y="4458350"/>
            <a:ext cx="522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*Disclaimer* - I do not own the rights to any of these images, all images are cited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52600" cy="31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1012350" y="3415375"/>
            <a:ext cx="1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(PMG Biology)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7500" y="491650"/>
            <a:ext cx="4575764" cy="16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6728475" y="2208750"/>
            <a:ext cx="19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chemeClr val="dk1"/>
                </a:solidFill>
              </a:rPr>
              <a:t>Libre Texts Biology)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5562750" y="2648450"/>
            <a:ext cx="3241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Cardiac and skeletal muscle are striated (have stripes)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Skeletal muscle is multinucleated (multiple nuclei) </a:t>
            </a:r>
            <a:r>
              <a:rPr lang="en">
                <a:solidFill>
                  <a:schemeClr val="dk1"/>
                </a:solidFill>
              </a:rPr>
              <a:t>whereas</a:t>
            </a:r>
            <a:r>
              <a:rPr lang="en">
                <a:solidFill>
                  <a:schemeClr val="dk1"/>
                </a:solidFill>
              </a:rPr>
              <a:t> cardiac and smooth are </a:t>
            </a:r>
            <a:r>
              <a:rPr lang="en">
                <a:solidFill>
                  <a:schemeClr val="dk1"/>
                </a:solidFill>
              </a:rPr>
              <a:t>uninucleate</a:t>
            </a:r>
            <a:r>
              <a:rPr lang="en">
                <a:solidFill>
                  <a:schemeClr val="dk1"/>
                </a:solidFill>
              </a:rPr>
              <a:t> (one nuclei)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Smooth muscle is not striated (no stripes)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879375" y="4299350"/>
            <a:ext cx="654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SMOOTH MUSCLE (THINK HEART, DIGESTIVE TRACT) CONTRACTION IS INVOLUNTARY, SKELETAL MUSCLE CONTRACTION IS VOLUNTARY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Icebreaker</a:t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540">
                <a:solidFill>
                  <a:schemeClr val="dk1"/>
                </a:solidFill>
              </a:rPr>
              <a:t>Name </a:t>
            </a:r>
            <a:endParaRPr sz="254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540">
                <a:solidFill>
                  <a:schemeClr val="dk1"/>
                </a:solidFill>
              </a:rPr>
              <a:t>School</a:t>
            </a:r>
            <a:endParaRPr sz="254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540">
                <a:solidFill>
                  <a:schemeClr val="dk1"/>
                </a:solidFill>
              </a:rPr>
              <a:t>What’s your favorite movie?</a:t>
            </a:r>
            <a:endParaRPr sz="254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525" y="438725"/>
            <a:ext cx="6677025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748950" y="4131150"/>
            <a:ext cx="98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chemeClr val="dk1"/>
                </a:solidFill>
              </a:rPr>
              <a:t>Chegg)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4950"/>
            <a:ext cx="5297875" cy="39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460500" y="-59325"/>
            <a:ext cx="35481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Coenzyme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Non-protein organic groups that bind to enzyme and aid its function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Cosubstrate</a:t>
            </a:r>
            <a:endParaRPr>
              <a:solidFill>
                <a:schemeClr val="dk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Binds and dissociates from enzyme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Prosthetic group</a:t>
            </a:r>
            <a:endParaRPr>
              <a:solidFill>
                <a:schemeClr val="dk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Must be bound to enzyme at all times for enzyme to work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Cofactor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Inorganic species that aids enzyme function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Usually</a:t>
            </a:r>
            <a:r>
              <a:rPr lang="en">
                <a:solidFill>
                  <a:schemeClr val="dk1"/>
                </a:solidFill>
              </a:rPr>
              <a:t> metal ions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Magnesium (Mg)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Zinc (Zn)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Iron (Fe)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Apoenzyme (lacks coenzymes/cofactors)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Holoenzyme (has cofactors/coenzymes)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644225" y="4253875"/>
            <a:ext cx="147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chemeClr val="dk1"/>
                </a:solidFill>
              </a:rPr>
              <a:t>Pearson Education)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50" y="131950"/>
            <a:ext cx="3314100" cy="31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224950" y="3466500"/>
            <a:ext cx="4479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When blood enters the kidney, substances are filtered and pushed out into the glomerulus and travel through the kidney ducts (this is called filtration)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Some gets moved back into the blood (reabsorption) and some from the blood is sent into the kidneys for excretion (secretion)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5204850" y="3158850"/>
            <a:ext cx="3384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-Substances that are not reabsorbed and mostly filtered/secreted have high clearance and are good markers of renal blood flow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-By not reabsorbing the stuff getting pushed out at the </a:t>
            </a:r>
            <a:r>
              <a:rPr lang="en">
                <a:solidFill>
                  <a:schemeClr val="dk1"/>
                </a:solidFill>
              </a:rPr>
              <a:t>glomerulus, you’re getting an accurate marker of how much blood is flowing to the kidney and how much filtration occuring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0800" y="455812"/>
            <a:ext cx="2507988" cy="26248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8008800" y="818050"/>
            <a:ext cx="1135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Great marker of renal blood flow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131150" y="869175"/>
            <a:ext cx="1047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Bad marker of renal blood flow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110650" y="2474600"/>
            <a:ext cx="113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chemeClr val="dk1"/>
                </a:solidFill>
              </a:rPr>
              <a:t>Pearson Education)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8100" cy="32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7014800" y="3190400"/>
            <a:ext cx="148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(Bio-Rad)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337450" y="3722125"/>
            <a:ext cx="704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Protein</a:t>
            </a:r>
            <a:r>
              <a:rPr lang="en">
                <a:solidFill>
                  <a:schemeClr val="dk1"/>
                </a:solidFill>
              </a:rPr>
              <a:t> binds ligand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You attach the ligand to a bead so the protein will bind to the ligand and be separated from the mixture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You then use a salt to kick the protein off the ligand beads and isolate it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00" y="111500"/>
            <a:ext cx="3631101" cy="30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2842725" y="3210850"/>
            <a:ext cx="112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chemeClr val="dk1"/>
                </a:solidFill>
              </a:rPr>
              <a:t>Wikipedia)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701" y="152400"/>
            <a:ext cx="4973899" cy="280040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6053575" y="2995450"/>
            <a:ext cx="276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(National Human Genome Research Institute)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49925" y="3210850"/>
            <a:ext cx="2495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Northern Blot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Detects RNA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Separate RNA fragments using gel electrophoresis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Transfer RNA to blotting membrane and label using probes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661925" y="3318550"/>
            <a:ext cx="300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Southern Blot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Detects DNA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Separate DNA fragments using gel electrophoresis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Transfer DNA to blotting membrane and label using probes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4837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6564875" y="378350"/>
            <a:ext cx="2300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Positively or negatively charged beads attract negative proteins or positive proteins respectively, used to separate proteins from mixture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After protein is stuck to bead, you use salt to kick it off and isolate it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67475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4315225" y="4632225"/>
            <a:ext cx="223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(Jack Westin)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