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b3d8810c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9b3d8810c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cc95db4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9cc95db4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9b3d8810c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9b3d8810c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b3d8810c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9b3d8810c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b3d8810c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9b3d8810c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9b3d8810c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9b3d8810c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b3d8810c3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9b3d8810c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Collagen Disorders </a:t>
            </a:r>
            <a:r>
              <a:rPr lang="en"/>
              <a:t>Passage Walkthrough </a:t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3815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Siddharth Venigalla</a:t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00" y="106973"/>
            <a:ext cx="3523492" cy="2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2372350" y="4458350"/>
            <a:ext cx="522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*Disclaimer* - I do not own the rights to any of these images, all images are cited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Icebreaker</a:t>
            </a:r>
            <a:endParaRPr/>
          </a:p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favorite ice cream flavor?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23750" cy="31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929050" y="3351875"/>
            <a:ext cx="184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(Protein Data Bank)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700" y="101375"/>
            <a:ext cx="5086349" cy="2368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/>
        </p:nvSpPr>
        <p:spPr>
          <a:xfrm>
            <a:off x="8107050" y="2171550"/>
            <a:ext cx="146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(Nature)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8400" y="2571754"/>
            <a:ext cx="3149015" cy="19604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3415375" y="4532200"/>
            <a:ext cx="12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(Poole et. al)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6357950" y="2663600"/>
            <a:ext cx="2623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Collagen is a structural protein in extracellular matrix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Found in connective tissue all over the body, mutations in collagen protein cause harm in body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Protein is a triple helix, think string cheese!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372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38400"/>
            <a:ext cx="3812893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743" y="234050"/>
            <a:ext cx="2983822" cy="25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4480000" y="2371650"/>
            <a:ext cx="15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(Wize Prep)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7713975" y="2771850"/>
            <a:ext cx="137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(Biology 12 PLO)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4143375" y="3010575"/>
            <a:ext cx="4429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Collagen is a secretory protein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It is translated as preprocollagen in the Rough ER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Its signal sequence is chopped off in the ER at which point it becomes procollagen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Procollagen undergoes glycosylation, and folding which are known as post-translational modifications in the 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33825" cy="335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/>
        </p:nvSpPr>
        <p:spPr>
          <a:xfrm>
            <a:off x="2224750" y="3602475"/>
            <a:ext cx="136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(Creative Proteomics)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4214825" y="326575"/>
            <a:ext cx="4531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After translation by ribosomes, proteins are often modified in what are called post-translational modifications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Collagen</a:t>
            </a:r>
            <a:r>
              <a:rPr lang="en">
                <a:solidFill>
                  <a:schemeClr val="dk1"/>
                </a:solidFill>
              </a:rPr>
              <a:t> precursors preprocollagen is modified in the Endoplasmic reticulum with hydroxylation and glycosylation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It also folds to eventually form procollagen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The procollagen is then sent out of the cell after moving through the Golgi apparatus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While you can do alot of post-translational modifications, one thing you CANNOT do is insert an extra residue into the primary sequence after the protein has been translated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/>
          <p:nvPr/>
        </p:nvSpPr>
        <p:spPr>
          <a:xfrm>
            <a:off x="5225150" y="449025"/>
            <a:ext cx="3561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In the developing embryo, there are three germ layers from which all the structures in the body </a:t>
            </a:r>
            <a:r>
              <a:rPr lang="en">
                <a:solidFill>
                  <a:schemeClr val="dk1"/>
                </a:solidFill>
              </a:rPr>
              <a:t>descend</a:t>
            </a:r>
            <a:r>
              <a:rPr lang="en">
                <a:solidFill>
                  <a:schemeClr val="dk1"/>
                </a:solidFill>
              </a:rPr>
              <a:t> from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You need to know which structures come from each germ layer for the MCAT!!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73897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 txBox="1"/>
          <p:nvPr/>
        </p:nvSpPr>
        <p:spPr>
          <a:xfrm>
            <a:off x="5602750" y="4527900"/>
            <a:ext cx="194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(Technology Networks)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9" name="Google Shape;149;p31"/>
          <p:cNvSpPr txBox="1"/>
          <p:nvPr/>
        </p:nvSpPr>
        <p:spPr>
          <a:xfrm>
            <a:off x="5582325" y="459250"/>
            <a:ext cx="3388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Bulky amino acids usually have a phenyl group in them such as phenylalanine, tyrosine, tryptophan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Amino acid residues can be charged such that their interactions determine the shape of a protein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For proteins to interact with one another you don’t want repulsion aka you don’t want similarly charged residues near each other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You can glycosylate or hydroxylate a amino acid residue to CONCEAL its charge and get rid of these repulsions that could harm protein interactions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